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sldIdLst>
    <p:sldId id="263" r:id="rId4"/>
    <p:sldId id="262" r:id="rId5"/>
    <p:sldId id="261" r:id="rId6"/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C5CF3-EB30-4E0D-B3D4-ECCB093B0DD1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9FD8D-CD66-45F3-925A-40077F0833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326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99BC0E8-D0B4-4201-B3FE-CBF3E85F10FE}" type="slidenum">
              <a:rPr lang="ru-RU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093D8-1478-44AA-8D41-40F8D23B760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788B1-5DB6-41C9-8424-81F27C6C2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3294479"/>
      </p:ext>
    </p:extLst>
  </p:cSld>
  <p:clrMapOvr>
    <a:masterClrMapping/>
  </p:clrMapOvr>
  <p:transition spd="med" advClick="0" advTm="4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96875-1EAE-4874-9E68-CB4277F6538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7248C-8217-495A-AB11-445244C74C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140549"/>
      </p:ext>
    </p:extLst>
  </p:cSld>
  <p:clrMapOvr>
    <a:masterClrMapping/>
  </p:clrMapOvr>
  <p:transition spd="med" advClick="0" advTm="4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54C3-598C-43C0-81CD-3E6B11ED8A3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0E7A4-0614-49AD-B006-6F73AD468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2122132"/>
      </p:ext>
    </p:extLst>
  </p:cSld>
  <p:clrMapOvr>
    <a:masterClrMapping/>
  </p:clrMapOvr>
  <p:transition spd="med" advClick="0" advTm="4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BF525-9FF3-4B86-979F-F18C10A84544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422A6-E33C-495C-9D65-05302B73D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008708"/>
      </p:ext>
    </p:extLst>
  </p:cSld>
  <p:clrMapOvr>
    <a:masterClrMapping/>
  </p:clrMapOvr>
  <p:transition spd="med" advClick="0" advTm="4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D8B58-EDAB-4CBC-B8EF-8D92D4ADC0E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3002E-25EF-4151-8943-58A723081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2718513"/>
      </p:ext>
    </p:extLst>
  </p:cSld>
  <p:clrMapOvr>
    <a:masterClrMapping/>
  </p:clrMapOvr>
  <p:transition spd="med" advClick="0" advTm="4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587C3-3D7F-44AA-921C-BDDE6DD8B05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B5647-7118-4C24-9599-2553E112E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4403212"/>
      </p:ext>
    </p:extLst>
  </p:cSld>
  <p:clrMapOvr>
    <a:masterClrMapping/>
  </p:clrMapOvr>
  <p:transition spd="med" advClick="0" advTm="4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DF054-4711-4F0D-AE19-CA988621E379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2476E-D910-4763-9170-21DF61E81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3309765"/>
      </p:ext>
    </p:extLst>
  </p:cSld>
  <p:clrMapOvr>
    <a:masterClrMapping/>
  </p:clrMapOvr>
  <p:transition spd="med" advClick="0" advTm="4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3AD8F-98BF-4E38-BFDD-F4405B1B8FE0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3791F-E108-47E2-A74B-9329387CC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398864"/>
      </p:ext>
    </p:extLst>
  </p:cSld>
  <p:clrMapOvr>
    <a:masterClrMapping/>
  </p:clrMapOvr>
  <p:transition spd="med" advClick="0" advTm="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8C175-253D-4FDD-A656-A884B57F21E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69F7E-1209-438D-A8BC-940EB8651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5317637"/>
      </p:ext>
    </p:extLst>
  </p:cSld>
  <p:clrMapOvr>
    <a:masterClrMapping/>
  </p:clrMapOvr>
  <p:transition spd="med" advClick="0" advTm="4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EEC9D-0D2A-4BD4-9743-60F69D54F9A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26058-EBB6-4474-ACC9-C0E3D0936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1343747"/>
      </p:ext>
    </p:extLst>
  </p:cSld>
  <p:clrMapOvr>
    <a:masterClrMapping/>
  </p:clrMapOvr>
  <p:transition spd="med" advClick="0" advTm="4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E516E-7198-465C-943C-83C841804BD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0F17D-CC3C-4B9F-B6D0-A49A5239B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124297"/>
      </p:ext>
    </p:extLst>
  </p:cSld>
  <p:clrMapOvr>
    <a:masterClrMapping/>
  </p:clrMapOvr>
  <p:transition spd="med" advClick="0" advTm="4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97CFC-0D6C-4C78-B55F-0B57A8D7514D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F23E3-D9D0-4558-A1E0-AE46A6BF0F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4314122"/>
      </p:ext>
    </p:extLst>
  </p:cSld>
  <p:clrMapOvr>
    <a:masterClrMapping/>
  </p:clrMapOvr>
  <p:transition spd="med" advClick="0" advTm="4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FD23E-D6DD-4D38-BDDC-F824B8802F7A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8A5AD-7091-407B-8B22-964F96BF87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0064652"/>
      </p:ext>
    </p:extLst>
  </p:cSld>
  <p:clrMapOvr>
    <a:masterClrMapping/>
  </p:clrMapOvr>
  <p:transition spd="med" advClick="0" advTm="4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72597-37BE-4372-B94F-372FD5C450CC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7BEEB-F904-42BA-B184-84619B3D6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6867043"/>
      </p:ext>
    </p:extLst>
  </p:cSld>
  <p:clrMapOvr>
    <a:masterClrMapping/>
  </p:clrMapOvr>
  <p:transition spd="med" advClick="0" advTm="4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AED99-4E5E-45DC-A723-401C05DD66E3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4CB3D-5B69-4988-8C57-DC0052884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3839265"/>
      </p:ext>
    </p:extLst>
  </p:cSld>
  <p:clrMapOvr>
    <a:masterClrMapping/>
  </p:clrMapOvr>
  <p:transition spd="med" advClick="0" advTm="4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7701D-14B8-44D2-AD30-D3B0470146D0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E7B04-D749-41C8-A7B5-4933D67A2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8745514"/>
      </p:ext>
    </p:extLst>
  </p:cSld>
  <p:clrMapOvr>
    <a:masterClrMapping/>
  </p:clrMapOvr>
  <p:transition spd="med" advClick="0" advTm="4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A8566-E12D-4678-8D33-7EB06D942E42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C0EBA-CE60-4F93-B41C-814AAED6B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2561170"/>
      </p:ext>
    </p:extLst>
  </p:cSld>
  <p:clrMapOvr>
    <a:masterClrMapping/>
  </p:clrMapOvr>
  <p:transition spd="med" advClick="0" advTm="4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620EE-E471-4637-A972-C03CEEE426E8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6C2CF-824D-4DED-B040-321FE9BD8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728487"/>
      </p:ext>
    </p:extLst>
  </p:cSld>
  <p:clrMapOvr>
    <a:masterClrMapping/>
  </p:clrMapOvr>
  <p:transition spd="med" advClick="0" advTm="4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9EE15-776B-454D-83CA-66506C567863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31699-3506-4E6B-88F6-1CE6D8928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399586"/>
      </p:ext>
    </p:extLst>
  </p:cSld>
  <p:clrMapOvr>
    <a:masterClrMapping/>
  </p:clrMapOvr>
  <p:transition spd="med" advClick="0" advTm="4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28431-B8D0-4388-843B-A25C9E99C0C6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8D34B-AE7B-4ECE-B74F-6202A0ADB2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92731"/>
      </p:ext>
    </p:extLst>
  </p:cSld>
  <p:clrMapOvr>
    <a:masterClrMapping/>
  </p:clrMapOvr>
  <p:transition spd="med" advClick="0" advTm="400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50BE1-C34E-44CA-A01F-D2A6AB6707BF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91BD4-628B-4709-8F48-3A79B0C28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109816"/>
      </p:ext>
    </p:extLst>
  </p:cSld>
  <p:clrMapOvr>
    <a:masterClrMapping/>
  </p:clrMapOvr>
  <p:transition spd="med" advClick="0" advTm="400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CE6FB-E0C4-437B-AA9B-A6BFE44B301B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C8770-BE97-4E80-B82E-5AF8CE07E1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877798"/>
      </p:ext>
    </p:extLst>
  </p:cSld>
  <p:clrMapOvr>
    <a:masterClrMapping/>
  </p:clrMapOvr>
  <p:transition spd="med" advClick="0" advTm="4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E68CA5-2447-420E-9253-D14033C11E25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4722E-8AE5-4EDB-971D-EFEA1792E6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54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7919">
              <a:srgbClr val="84F88A"/>
            </a:gs>
            <a:gs pos="93000">
              <a:srgbClr val="33F33C">
                <a:alpha val="50000"/>
                <a:lumMod val="30000"/>
              </a:srgbClr>
            </a:gs>
            <a:gs pos="77000">
              <a:srgbClr val="0AAA12">
                <a:alpha val="16000"/>
              </a:srgbClr>
            </a:gs>
            <a:gs pos="99167">
              <a:srgbClr val="156B13"/>
            </a:gs>
            <a:gs pos="66000">
              <a:srgbClr val="33F33C"/>
            </a:gs>
            <a:gs pos="82502">
              <a:srgbClr val="055309"/>
            </a:gs>
            <a:gs pos="21000">
              <a:srgbClr val="7BE97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F725C3-0FF7-4F03-8A0F-819D7A8545A8}" type="datetimeFigureOut">
              <a:rPr lang="ru-RU"/>
              <a:pPr>
                <a:defRPr/>
              </a:pPr>
              <a:t>12.12.2014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BD9A5A-CB50-45FE-A797-D9A2C2BEF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098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4000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package" Target="../embeddings/______Microsoft_PowerPoint1.sldx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Содержимое 5"/>
          <p:cNvSpPr>
            <a:spLocks noGrp="1"/>
          </p:cNvSpPr>
          <p:nvPr>
            <p:ph sz="quarter" idx="4"/>
          </p:nvPr>
        </p:nvSpPr>
        <p:spPr>
          <a:xfrm>
            <a:off x="3357563" y="4786313"/>
            <a:ext cx="2428875" cy="15716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200" smtClean="0">
                <a:solidFill>
                  <a:srgbClr val="C00000"/>
                </a:solidFill>
              </a:rPr>
              <a:t>2003 год                                </a:t>
            </a:r>
            <a:r>
              <a:rPr lang="ru-RU" sz="1200" smtClean="0"/>
              <a:t>Валиева Рамиля, 1 место в районном конкурсе «Замечательный вожатый», финалист заочной школы «Лидер»,награждена путевкой в Анапу, лауреат премии «Чулпан-2003»  в номинации  «Лидер ДОО»</a:t>
            </a:r>
          </a:p>
        </p:txBody>
      </p:sp>
      <p:pic>
        <p:nvPicPr>
          <p:cNvPr id="3077" name="Picture 5" descr="F:\Новая папка (5)\п11.JPG"/>
          <p:cNvPicPr>
            <a:picLocks noChangeAspect="1" noChangeArrowheads="1"/>
          </p:cNvPicPr>
          <p:nvPr/>
        </p:nvPicPr>
        <p:blipFill>
          <a:blip r:embed="rId2" cstate="print"/>
          <a:srcRect l="3037" t="51962" r="81974" b="20145"/>
          <a:stretch>
            <a:fillRect/>
          </a:stretch>
        </p:blipFill>
        <p:spPr bwMode="auto">
          <a:xfrm rot="10800000">
            <a:off x="5857884" y="4857760"/>
            <a:ext cx="1071570" cy="1449771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39937" name="Picture 1" descr="C:\Users\Шакирова Альфия\Pictures\л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5072074"/>
            <a:ext cx="957263" cy="1395413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9939" name="Picture 3" descr="C:\Users\Шакирова Альфия\Pictures\л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3714753"/>
            <a:ext cx="785818" cy="150877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3798" name="Picture 4" descr="C:\Users\Шакирова Альфия\Documents\моя жизнь\Рисунок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99" t="10242" r="15205" b="5263"/>
          <a:stretch>
            <a:fillRect/>
          </a:stretch>
        </p:blipFill>
        <p:spPr bwMode="auto">
          <a:xfrm>
            <a:off x="1035050" y="785813"/>
            <a:ext cx="3143250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8" descr="C:\Users\Шакирова Альфия\Desktop\Новая папка\DSCN179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b="27777"/>
          <a:stretch>
            <a:fillRect/>
          </a:stretch>
        </p:blipFill>
        <p:spPr bwMode="auto">
          <a:xfrm>
            <a:off x="5500688" y="428625"/>
            <a:ext cx="31432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TextBox 9"/>
          <p:cNvSpPr txBox="1">
            <a:spLocks noChangeArrowheads="1"/>
          </p:cNvSpPr>
          <p:nvPr/>
        </p:nvSpPr>
        <p:spPr bwMode="auto">
          <a:xfrm>
            <a:off x="611188" y="188913"/>
            <a:ext cx="8104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FF0000"/>
                </a:solidFill>
              </a:rPr>
              <a:t>Мы- верная смена твоя, Пионерия!</a:t>
            </a:r>
          </a:p>
        </p:txBody>
      </p:sp>
      <p:pic>
        <p:nvPicPr>
          <p:cNvPr id="33801" name="Picture 4" descr="E:\Для сайта23\DSCN178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77" t="25806" b="12903"/>
          <a:stretch>
            <a:fillRect/>
          </a:stretch>
        </p:blipFill>
        <p:spPr bwMode="auto">
          <a:xfrm>
            <a:off x="5500688" y="2071688"/>
            <a:ext cx="3162300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2" name="TextBox 15"/>
          <p:cNvSpPr txBox="1">
            <a:spLocks noChangeArrowheads="1"/>
          </p:cNvSpPr>
          <p:nvPr/>
        </p:nvSpPr>
        <p:spPr bwMode="auto">
          <a:xfrm>
            <a:off x="4214813" y="1963738"/>
            <a:ext cx="428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srgbClr val="FF0000"/>
                </a:solidFill>
              </a:rPr>
              <a:t>80 и 90 лет пионерии</a:t>
            </a:r>
          </a:p>
        </p:txBody>
      </p:sp>
      <p:sp>
        <p:nvSpPr>
          <p:cNvPr id="33803" name="TextBox 18"/>
          <p:cNvSpPr txBox="1">
            <a:spLocks noChangeArrowheads="1"/>
          </p:cNvSpPr>
          <p:nvPr/>
        </p:nvSpPr>
        <p:spPr bwMode="auto">
          <a:xfrm>
            <a:off x="6143625" y="3714750"/>
            <a:ext cx="16430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</a:rPr>
              <a:t>Шарифуллина Алия ,дипломант премии «Чулпан-2004» в номинации «Лидер ДОО»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929438" y="5143500"/>
            <a:ext cx="1714500" cy="1285875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200" dirty="0" err="1" smtClean="0"/>
              <a:t>Хаертдинова</a:t>
            </a:r>
            <a:r>
              <a:rPr lang="ru-RU" sz="1200" dirty="0" smtClean="0"/>
              <a:t> </a:t>
            </a:r>
            <a:r>
              <a:rPr lang="ru-RU" sz="1200" dirty="0" err="1" smtClean="0"/>
              <a:t>Гузель,председатель</a:t>
            </a:r>
            <a:r>
              <a:rPr lang="ru-RU" sz="1200" dirty="0" smtClean="0"/>
              <a:t> СД ДОО 2010-2011,дипломант премии «Чулпан-2011» в номинации «Лидер ДОО</a:t>
            </a:r>
            <a:endParaRPr lang="ru-RU" sz="1200" dirty="0"/>
          </a:p>
        </p:txBody>
      </p:sp>
      <p:pic>
        <p:nvPicPr>
          <p:cNvPr id="33805" name="Picture 3" descr="C:\Users\Шакирова Альфия\Desktop\я\DSCN18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898" t="5769" r="10255" b="40382"/>
          <a:stretch>
            <a:fillRect/>
          </a:stretch>
        </p:blipFill>
        <p:spPr bwMode="auto">
          <a:xfrm>
            <a:off x="142875" y="3486150"/>
            <a:ext cx="2054225" cy="273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6" name="TextBox 17"/>
          <p:cNvSpPr txBox="1">
            <a:spLocks noChangeArrowheads="1"/>
          </p:cNvSpPr>
          <p:nvPr/>
        </p:nvSpPr>
        <p:spPr bwMode="auto">
          <a:xfrm>
            <a:off x="142875" y="3571875"/>
            <a:ext cx="17859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</a:rPr>
              <a:t>Вручение грамоты лучшей ДОО</a:t>
            </a:r>
          </a:p>
        </p:txBody>
      </p:sp>
      <p:sp>
        <p:nvSpPr>
          <p:cNvPr id="33807" name="TextBox 19"/>
          <p:cNvSpPr txBox="1">
            <a:spLocks noChangeArrowheads="1"/>
          </p:cNvSpPr>
          <p:nvPr/>
        </p:nvSpPr>
        <p:spPr bwMode="auto">
          <a:xfrm>
            <a:off x="2357438" y="3500438"/>
            <a:ext cx="3714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</a:rPr>
              <a:t>Заббарова Айгуль дипломант премии                         «Чулпан-200о»  в номинации  «Лидер ДОО»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</a:endParaRPr>
          </a:p>
        </p:txBody>
      </p:sp>
      <p:pic>
        <p:nvPicPr>
          <p:cNvPr id="52228" name="Picture 4" descr="E:\Рисунок.jpg"/>
          <p:cNvPicPr>
            <a:picLocks noChangeAspect="1" noChangeArrowheads="1"/>
          </p:cNvPicPr>
          <p:nvPr/>
        </p:nvPicPr>
        <p:blipFill>
          <a:blip r:embed="rId9" cstate="print"/>
          <a:srcRect t="10017"/>
          <a:stretch>
            <a:fillRect/>
          </a:stretch>
        </p:blipFill>
        <p:spPr bwMode="auto">
          <a:xfrm>
            <a:off x="2428860" y="3929066"/>
            <a:ext cx="857256" cy="1221418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3809" name="Прямоугольник 20"/>
          <p:cNvSpPr>
            <a:spLocks noChangeArrowheads="1"/>
          </p:cNvSpPr>
          <p:nvPr/>
        </p:nvSpPr>
        <p:spPr bwMode="auto">
          <a:xfrm>
            <a:off x="3286125" y="4071938"/>
            <a:ext cx="228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srgbClr val="000000"/>
                </a:solidFill>
                <a:cs typeface="Arial" charset="0"/>
              </a:rPr>
              <a:t>Нурлыгаянова Алия  лауреат премии «Чулпан-2001»  в номинации  «Лидер ДОО»</a:t>
            </a:r>
          </a:p>
        </p:txBody>
      </p:sp>
      <p:sp>
        <p:nvSpPr>
          <p:cNvPr id="33810" name="TextBox 21"/>
          <p:cNvSpPr txBox="1">
            <a:spLocks noChangeArrowheads="1"/>
          </p:cNvSpPr>
          <p:nvPr/>
        </p:nvSpPr>
        <p:spPr bwMode="auto">
          <a:xfrm>
            <a:off x="2357438" y="3071813"/>
            <a:ext cx="3357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srgbClr val="C00000"/>
                </a:solidFill>
              </a:rPr>
              <a:t>Учащиеся школы являются                          лидерами района</a:t>
            </a:r>
          </a:p>
        </p:txBody>
      </p:sp>
    </p:spTree>
    <p:extLst>
      <p:ext uri="{BB962C8B-B14F-4D97-AF65-F5344CB8AC3E}">
        <p14:creationId xmlns:p14="http://schemas.microsoft.com/office/powerpoint/2010/main" xmlns="" val="1908734517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4"/>
          <p:cNvSpPr>
            <a:spLocks noGrp="1"/>
          </p:cNvSpPr>
          <p:nvPr>
            <p:ph type="title"/>
          </p:nvPr>
        </p:nvSpPr>
        <p:spPr>
          <a:xfrm>
            <a:off x="1285875" y="-857250"/>
            <a:ext cx="7400925" cy="1428750"/>
          </a:xfrm>
        </p:spPr>
        <p:txBody>
          <a:bodyPr/>
          <a:lstStyle/>
          <a:p>
            <a:pPr eaLnBrk="1" hangingPunct="1"/>
            <a:r>
              <a:rPr lang="ru-RU" sz="1800" smtClean="0">
                <a:solidFill>
                  <a:srgbClr val="FF0000"/>
                </a:solidFill>
              </a:rPr>
              <a:t>Мы вместе придумываем и проводим разные мероприятия</a:t>
            </a:r>
            <a:endParaRPr lang="ru-RU" sz="1800" smtClean="0"/>
          </a:p>
        </p:txBody>
      </p:sp>
      <p:graphicFrame>
        <p:nvGraphicFramePr>
          <p:cNvPr id="2050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2214563" y="1785938"/>
          <a:ext cx="5214937" cy="3821112"/>
        </p:xfrm>
        <a:graphic>
          <a:graphicData uri="http://schemas.openxmlformats.org/presentationml/2006/ole">
            <p:oleObj spid="_x0000_s1027" name="Слайд" r:id="rId3" imgW="4567501" imgH="3424571" progId="PowerPoint.Slide.12">
              <p:embed/>
            </p:oleObj>
          </a:graphicData>
        </a:graphic>
      </p:graphicFrame>
      <p:pic>
        <p:nvPicPr>
          <p:cNvPr id="51205" name="Picture 5" descr="C:\Users\Шакирова Альфия\Desktop\я\SI851749.JPG"/>
          <p:cNvPicPr>
            <a:picLocks noChangeAspect="1" noChangeArrowheads="1"/>
          </p:cNvPicPr>
          <p:nvPr/>
        </p:nvPicPr>
        <p:blipFill>
          <a:blip r:embed="rId4" cstate="print"/>
          <a:srcRect l="30360" t="16797" b="10937"/>
          <a:stretch>
            <a:fillRect/>
          </a:stretch>
        </p:blipFill>
        <p:spPr bwMode="auto">
          <a:xfrm>
            <a:off x="428597" y="4143380"/>
            <a:ext cx="2357454" cy="1834768"/>
          </a:xfrm>
          <a:prstGeom prst="ellipse">
            <a:avLst/>
          </a:prstGeom>
          <a:noFill/>
        </p:spPr>
      </p:pic>
      <p:pic>
        <p:nvPicPr>
          <p:cNvPr id="51206" name="Picture 6" descr="C:\Users\Шакирова Альфия\Desktop\я\DSCN2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000108"/>
            <a:ext cx="2428892" cy="1821669"/>
          </a:xfrm>
          <a:prstGeom prst="ellipse">
            <a:avLst/>
          </a:prstGeom>
          <a:noFill/>
        </p:spPr>
      </p:pic>
      <p:pic>
        <p:nvPicPr>
          <p:cNvPr id="13" name="Picture 4" descr="File0029"/>
          <p:cNvPicPr>
            <a:picLocks noChangeAspect="1" noChangeArrowheads="1"/>
          </p:cNvPicPr>
          <p:nvPr/>
        </p:nvPicPr>
        <p:blipFill>
          <a:blip r:embed="rId6" cstate="print"/>
          <a:srcRect l="7421" t="8000" r="15895"/>
          <a:stretch>
            <a:fillRect/>
          </a:stretch>
        </p:blipFill>
        <p:spPr bwMode="auto">
          <a:xfrm>
            <a:off x="2428860" y="571480"/>
            <a:ext cx="2214578" cy="164307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8" name="Picture 8" descr="C:\Users\Шакирова Альфия\Desktop\ярмарка\DSCN3776.JPG"/>
          <p:cNvPicPr>
            <a:picLocks noChangeAspect="1" noChangeArrowheads="1"/>
          </p:cNvPicPr>
          <p:nvPr/>
        </p:nvPicPr>
        <p:blipFill>
          <a:blip r:embed="rId7" cstate="print"/>
          <a:srcRect l="5263" t="14035" b="5262"/>
          <a:stretch>
            <a:fillRect/>
          </a:stretch>
        </p:blipFill>
        <p:spPr bwMode="auto">
          <a:xfrm>
            <a:off x="4929190" y="4987259"/>
            <a:ext cx="2571736" cy="1643074"/>
          </a:xfrm>
          <a:prstGeom prst="ellipse">
            <a:avLst/>
          </a:prstGeom>
          <a:noFill/>
        </p:spPr>
      </p:pic>
      <p:pic>
        <p:nvPicPr>
          <p:cNvPr id="51210" name="Picture 10" descr="C:\Users\Шакирова Альфия\Desktop\я\DSCN0696.JPG"/>
          <p:cNvPicPr>
            <a:picLocks noChangeAspect="1" noChangeArrowheads="1"/>
          </p:cNvPicPr>
          <p:nvPr/>
        </p:nvPicPr>
        <p:blipFill>
          <a:blip r:embed="rId8" cstate="print"/>
          <a:srcRect l="12500" t="12500" r="12500" b="12500"/>
          <a:stretch>
            <a:fillRect/>
          </a:stretch>
        </p:blipFill>
        <p:spPr bwMode="auto">
          <a:xfrm>
            <a:off x="2500298" y="5036331"/>
            <a:ext cx="2428892" cy="1821669"/>
          </a:xfrm>
          <a:prstGeom prst="ellipse">
            <a:avLst/>
          </a:prstGeom>
          <a:noFill/>
        </p:spPr>
      </p:pic>
      <p:pic>
        <p:nvPicPr>
          <p:cNvPr id="20" name="Picture 3" descr="E:\P1040534 - копия.JPG"/>
          <p:cNvPicPr>
            <a:picLocks noChangeAspect="1" noChangeArrowheads="1"/>
          </p:cNvPicPr>
          <p:nvPr/>
        </p:nvPicPr>
        <p:blipFill>
          <a:blip r:embed="rId9" cstate="print"/>
          <a:srcRect t="13333"/>
          <a:stretch>
            <a:fillRect/>
          </a:stretch>
        </p:blipFill>
        <p:spPr bwMode="auto">
          <a:xfrm>
            <a:off x="6000501" y="1062793"/>
            <a:ext cx="3071866" cy="1996710"/>
          </a:xfrm>
          <a:prstGeom prst="ellipse">
            <a:avLst/>
          </a:prstGeom>
          <a:noFill/>
        </p:spPr>
      </p:pic>
      <p:pic>
        <p:nvPicPr>
          <p:cNvPr id="51211" name="Picture 11" descr="C:\Users\Шакирова Альфия\Desktop\я\SI852243.JPG"/>
          <p:cNvPicPr>
            <a:picLocks noChangeAspect="1" noChangeArrowheads="1"/>
          </p:cNvPicPr>
          <p:nvPr/>
        </p:nvPicPr>
        <p:blipFill>
          <a:blip r:embed="rId10" cstate="print"/>
          <a:srcRect l="28937" t="10959" b="6849"/>
          <a:stretch>
            <a:fillRect/>
          </a:stretch>
        </p:blipFill>
        <p:spPr bwMode="auto">
          <a:xfrm>
            <a:off x="6786578" y="2776588"/>
            <a:ext cx="1905013" cy="1652519"/>
          </a:xfrm>
          <a:prstGeom prst="ellipse">
            <a:avLst/>
          </a:prstGeom>
          <a:noFill/>
        </p:spPr>
      </p:pic>
      <p:pic>
        <p:nvPicPr>
          <p:cNvPr id="51209" name="Picture 9" descr="C:\Users\Шакирова Альфия\Desktop\я\DSCN1691.JPG"/>
          <p:cNvPicPr>
            <a:picLocks noChangeAspect="1" noChangeArrowheads="1"/>
          </p:cNvPicPr>
          <p:nvPr/>
        </p:nvPicPr>
        <p:blipFill>
          <a:blip r:embed="rId11" cstate="print"/>
          <a:srcRect t="7547" r="11793"/>
          <a:stretch>
            <a:fillRect/>
          </a:stretch>
        </p:blipFill>
        <p:spPr bwMode="auto">
          <a:xfrm>
            <a:off x="6857952" y="4000504"/>
            <a:ext cx="2286048" cy="1797071"/>
          </a:xfrm>
          <a:prstGeom prst="ellipse">
            <a:avLst/>
          </a:prstGeom>
          <a:noFill/>
        </p:spPr>
      </p:pic>
      <p:sp>
        <p:nvSpPr>
          <p:cNvPr id="2060" name="TextBox 20"/>
          <p:cNvSpPr txBox="1">
            <a:spLocks noChangeArrowheads="1"/>
          </p:cNvSpPr>
          <p:nvPr/>
        </p:nvSpPr>
        <p:spPr bwMode="auto">
          <a:xfrm>
            <a:off x="857250" y="2143125"/>
            <a:ext cx="2000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white"/>
                </a:solidFill>
              </a:rPr>
              <a:t>Последний звонок</a:t>
            </a:r>
          </a:p>
        </p:txBody>
      </p:sp>
      <p:sp>
        <p:nvSpPr>
          <p:cNvPr id="2061" name="Прямоугольник 21"/>
          <p:cNvSpPr>
            <a:spLocks noChangeArrowheads="1"/>
          </p:cNvSpPr>
          <p:nvPr/>
        </p:nvSpPr>
        <p:spPr bwMode="auto">
          <a:xfrm>
            <a:off x="2643188" y="3929063"/>
            <a:ext cx="4214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  <a:cs typeface="Arial" charset="0"/>
              </a:rPr>
              <a:t>Веселые старты                                                                                                                          с учителями</a:t>
            </a:r>
          </a:p>
        </p:txBody>
      </p:sp>
      <p:sp>
        <p:nvSpPr>
          <p:cNvPr id="2062" name="TextBox 22"/>
          <p:cNvSpPr txBox="1">
            <a:spLocks noChangeArrowheads="1"/>
          </p:cNvSpPr>
          <p:nvPr/>
        </p:nvSpPr>
        <p:spPr bwMode="auto">
          <a:xfrm>
            <a:off x="2786063" y="2143125"/>
            <a:ext cx="1676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Трудовой десант</a:t>
            </a:r>
          </a:p>
        </p:txBody>
      </p:sp>
      <p:sp>
        <p:nvSpPr>
          <p:cNvPr id="2063" name="TextBox 24"/>
          <p:cNvSpPr txBox="1">
            <a:spLocks noChangeArrowheads="1"/>
          </p:cNvSpPr>
          <p:nvPr/>
        </p:nvSpPr>
        <p:spPr bwMode="auto">
          <a:xfrm>
            <a:off x="2428875" y="4714875"/>
            <a:ext cx="2214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Сборы наследников и                                                           следопытов</a:t>
            </a:r>
          </a:p>
        </p:txBody>
      </p:sp>
      <p:sp>
        <p:nvSpPr>
          <p:cNvPr id="2064" name="TextBox 26"/>
          <p:cNvSpPr txBox="1">
            <a:spLocks noChangeArrowheads="1"/>
          </p:cNvSpPr>
          <p:nvPr/>
        </p:nvSpPr>
        <p:spPr bwMode="auto">
          <a:xfrm>
            <a:off x="5786438" y="4286250"/>
            <a:ext cx="14287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Фотоконкурс «Мир глазами детей»</a:t>
            </a:r>
          </a:p>
        </p:txBody>
      </p:sp>
      <p:sp>
        <p:nvSpPr>
          <p:cNvPr id="2065" name="TextBox 30"/>
          <p:cNvSpPr txBox="1">
            <a:spLocks noChangeArrowheads="1"/>
          </p:cNvSpPr>
          <p:nvPr/>
        </p:nvSpPr>
        <p:spPr bwMode="auto">
          <a:xfrm>
            <a:off x="5929313" y="3643313"/>
            <a:ext cx="928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Игры в ГПД</a:t>
            </a:r>
          </a:p>
        </p:txBody>
      </p:sp>
      <p:pic>
        <p:nvPicPr>
          <p:cNvPr id="28" name="Picture 12" descr="E:\ветераны\SI853002.JPG"/>
          <p:cNvPicPr>
            <a:picLocks noChangeAspect="1" noChangeArrowheads="1"/>
          </p:cNvPicPr>
          <p:nvPr/>
        </p:nvPicPr>
        <p:blipFill>
          <a:blip r:embed="rId12" cstate="print"/>
          <a:srcRect l="15539" t="16216" r="5406"/>
          <a:stretch>
            <a:fillRect/>
          </a:stretch>
        </p:blipFill>
        <p:spPr bwMode="auto">
          <a:xfrm>
            <a:off x="4786298" y="154245"/>
            <a:ext cx="2286048" cy="1817095"/>
          </a:xfrm>
          <a:prstGeom prst="ellipse">
            <a:avLst/>
          </a:prstGeom>
          <a:noFill/>
        </p:spPr>
      </p:pic>
      <p:sp>
        <p:nvSpPr>
          <p:cNvPr id="2067" name="TextBox 25"/>
          <p:cNvSpPr txBox="1">
            <a:spLocks noChangeArrowheads="1"/>
          </p:cNvSpPr>
          <p:nvPr/>
        </p:nvSpPr>
        <p:spPr bwMode="auto">
          <a:xfrm>
            <a:off x="7215188" y="6215063"/>
            <a:ext cx="21431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Ярмарки благотворительности</a:t>
            </a:r>
          </a:p>
        </p:txBody>
      </p:sp>
      <p:sp>
        <p:nvSpPr>
          <p:cNvPr id="2068" name="TextBox 28"/>
          <p:cNvSpPr txBox="1">
            <a:spLocks noChangeArrowheads="1"/>
          </p:cNvSpPr>
          <p:nvPr/>
        </p:nvSpPr>
        <p:spPr bwMode="auto">
          <a:xfrm>
            <a:off x="6572250" y="214313"/>
            <a:ext cx="3857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white"/>
                </a:solidFill>
              </a:rPr>
              <a:t>Встречи с ветеранами</a:t>
            </a:r>
          </a:p>
        </p:txBody>
      </p:sp>
      <p:pic>
        <p:nvPicPr>
          <p:cNvPr id="30" name="Picture 4" descr="C:\Users\Шакирова Альфия\Documents\моя жизнь (2)\DSCN2495.JPG"/>
          <p:cNvPicPr>
            <a:picLocks noChangeAspect="1" noChangeArrowheads="1"/>
          </p:cNvPicPr>
          <p:nvPr/>
        </p:nvPicPr>
        <p:blipFill>
          <a:blip r:embed="rId13" cstate="print"/>
          <a:srcRect t="8696" b="13042"/>
          <a:stretch>
            <a:fillRect/>
          </a:stretch>
        </p:blipFill>
        <p:spPr bwMode="auto">
          <a:xfrm>
            <a:off x="285720" y="5572116"/>
            <a:ext cx="2143140" cy="1285884"/>
          </a:xfrm>
          <a:prstGeom prst="ellipse">
            <a:avLst/>
          </a:prstGeom>
          <a:noFill/>
        </p:spPr>
      </p:pic>
      <p:pic>
        <p:nvPicPr>
          <p:cNvPr id="32" name="Picture 3" descr="C:\Users\Шакирова Альфия\Desktop\я\Рисунок (5).jpg"/>
          <p:cNvPicPr>
            <a:picLocks noChangeAspect="1" noChangeArrowheads="1"/>
          </p:cNvPicPr>
          <p:nvPr/>
        </p:nvPicPr>
        <p:blipFill>
          <a:blip r:embed="rId14" cstate="print"/>
          <a:srcRect t="4792" b="9286"/>
          <a:stretch>
            <a:fillRect/>
          </a:stretch>
        </p:blipFill>
        <p:spPr bwMode="auto">
          <a:xfrm>
            <a:off x="214282" y="0"/>
            <a:ext cx="1071570" cy="1480467"/>
          </a:xfrm>
          <a:prstGeom prst="roundRect">
            <a:avLst/>
          </a:prstGeom>
          <a:noFill/>
        </p:spPr>
      </p:pic>
      <p:sp>
        <p:nvSpPr>
          <p:cNvPr id="2071" name="TextBox 32"/>
          <p:cNvSpPr txBox="1">
            <a:spLocks noChangeArrowheads="1"/>
          </p:cNvSpPr>
          <p:nvPr/>
        </p:nvSpPr>
        <p:spPr bwMode="auto">
          <a:xfrm>
            <a:off x="1357313" y="785813"/>
            <a:ext cx="9286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</a:rPr>
              <a:t>Новый год</a:t>
            </a:r>
          </a:p>
        </p:txBody>
      </p:sp>
      <p:pic>
        <p:nvPicPr>
          <p:cNvPr id="16" name="Picture 12" descr="G:\веселые старты\DSC07489.JPG"/>
          <p:cNvPicPr>
            <a:picLocks noChangeAspect="1" noChangeArrowheads="1"/>
          </p:cNvPicPr>
          <p:nvPr/>
        </p:nvPicPr>
        <p:blipFill>
          <a:blip r:embed="rId15" cstate="print"/>
          <a:srcRect l="12564" t="24300" r="15250"/>
          <a:stretch>
            <a:fillRect/>
          </a:stretch>
        </p:blipFill>
        <p:spPr bwMode="auto">
          <a:xfrm>
            <a:off x="71438" y="2689520"/>
            <a:ext cx="2714612" cy="1907588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66049551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-468313" y="0"/>
            <a:ext cx="4826001" cy="785813"/>
          </a:xfrm>
        </p:spPr>
        <p:txBody>
          <a:bodyPr/>
          <a:lstStyle/>
          <a:p>
            <a:pPr eaLnBrk="1" hangingPunct="1"/>
            <a:r>
              <a:rPr lang="ru-RU" sz="1600" b="1" smtClean="0">
                <a:solidFill>
                  <a:srgbClr val="FF0000"/>
                </a:solidFill>
              </a:rPr>
              <a:t>Мы в движении всегда                                                                                                   ни минуты  нет покоя, заняты всегда </a:t>
            </a: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48132" name="Picture 4" descr="E:\Новая папка (2)\SI851758.JPG"/>
          <p:cNvPicPr>
            <a:picLocks noChangeAspect="1" noChangeArrowheads="1"/>
          </p:cNvPicPr>
          <p:nvPr/>
        </p:nvPicPr>
        <p:blipFill>
          <a:blip r:embed="rId3" cstate="print"/>
          <a:srcRect l="8163" t="21769"/>
          <a:stretch>
            <a:fillRect/>
          </a:stretch>
        </p:blipFill>
        <p:spPr bwMode="auto">
          <a:xfrm>
            <a:off x="3286116" y="3571876"/>
            <a:ext cx="3143272" cy="2008202"/>
          </a:xfrm>
          <a:prstGeom prst="ellipse">
            <a:avLst/>
          </a:prstGeom>
          <a:noFill/>
        </p:spPr>
      </p:pic>
      <p:pic>
        <p:nvPicPr>
          <p:cNvPr id="34821" name="Picture 8" descr="E:\направления дел\SI8519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30" t="15237"/>
          <a:stretch>
            <a:fillRect/>
          </a:stretch>
        </p:blipFill>
        <p:spPr bwMode="auto">
          <a:xfrm>
            <a:off x="6643688" y="80963"/>
            <a:ext cx="2500312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1" name="Picture 13" descr="E:\8 марта\SI852792.JPG"/>
          <p:cNvPicPr>
            <a:picLocks noChangeAspect="1" noChangeArrowheads="1"/>
          </p:cNvPicPr>
          <p:nvPr/>
        </p:nvPicPr>
        <p:blipFill>
          <a:blip r:embed="rId5" cstate="print"/>
          <a:srcRect b="8108"/>
          <a:stretch>
            <a:fillRect/>
          </a:stretch>
        </p:blipFill>
        <p:spPr bwMode="auto">
          <a:xfrm>
            <a:off x="571472" y="857232"/>
            <a:ext cx="3071802" cy="2117053"/>
          </a:xfrm>
          <a:prstGeom prst="ellipse">
            <a:avLst/>
          </a:prstGeom>
          <a:noFill/>
        </p:spPr>
      </p:pic>
      <p:pic>
        <p:nvPicPr>
          <p:cNvPr id="18" name="Picture 6" descr="C:\Users\Шакирова Альфия\Documents\моя жизнь (2)\DSCN07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357166"/>
            <a:ext cx="2786082" cy="2089562"/>
          </a:xfrm>
          <a:prstGeom prst="ellipse">
            <a:avLst/>
          </a:prstGeom>
          <a:noFill/>
        </p:spPr>
      </p:pic>
      <p:pic>
        <p:nvPicPr>
          <p:cNvPr id="22" name="Picture 8" descr="C:\Users\Шакирова Альфия\Documents\моя жизнь (2)\DSCN1186.JPG"/>
          <p:cNvPicPr>
            <a:picLocks noChangeAspect="1" noChangeArrowheads="1"/>
          </p:cNvPicPr>
          <p:nvPr/>
        </p:nvPicPr>
        <p:blipFill>
          <a:blip r:embed="rId7" cstate="print"/>
          <a:srcRect t="18421"/>
          <a:stretch>
            <a:fillRect/>
          </a:stretch>
        </p:blipFill>
        <p:spPr bwMode="auto">
          <a:xfrm>
            <a:off x="5524507" y="1785926"/>
            <a:ext cx="3619493" cy="2214554"/>
          </a:xfrm>
          <a:prstGeom prst="ellipse">
            <a:avLst/>
          </a:prstGeom>
          <a:noFill/>
        </p:spPr>
      </p:pic>
      <p:pic>
        <p:nvPicPr>
          <p:cNvPr id="23" name="Picture 7" descr="C:\Users\Шакирова Альфия\Documents\моя жизнь (2)\DSCN0902.JPG"/>
          <p:cNvPicPr>
            <a:picLocks noChangeAspect="1" noChangeArrowheads="1"/>
          </p:cNvPicPr>
          <p:nvPr/>
        </p:nvPicPr>
        <p:blipFill>
          <a:blip r:embed="rId8" cstate="print"/>
          <a:srcRect t="9677" b="6452"/>
          <a:stretch>
            <a:fillRect/>
          </a:stretch>
        </p:blipFill>
        <p:spPr bwMode="auto">
          <a:xfrm>
            <a:off x="3214678" y="1928802"/>
            <a:ext cx="2952770" cy="1857388"/>
          </a:xfrm>
          <a:prstGeom prst="ellipse">
            <a:avLst/>
          </a:prstGeom>
          <a:noFill/>
        </p:spPr>
      </p:pic>
      <p:sp>
        <p:nvSpPr>
          <p:cNvPr id="34826" name="TextBox 23"/>
          <p:cNvSpPr txBox="1">
            <a:spLocks noChangeArrowheads="1"/>
          </p:cNvSpPr>
          <p:nvPr/>
        </p:nvSpPr>
        <p:spPr bwMode="auto">
          <a:xfrm>
            <a:off x="0" y="714375"/>
            <a:ext cx="1143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Нам девчонкам все по           силам!</a:t>
            </a:r>
          </a:p>
        </p:txBody>
      </p:sp>
      <p:sp>
        <p:nvSpPr>
          <p:cNvPr id="34827" name="TextBox 24"/>
          <p:cNvSpPr txBox="1">
            <a:spLocks noChangeArrowheads="1"/>
          </p:cNvSpPr>
          <p:nvPr/>
        </p:nvSpPr>
        <p:spPr bwMode="auto">
          <a:xfrm>
            <a:off x="6286500" y="1785938"/>
            <a:ext cx="3143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Наш отряд парнями славится</a:t>
            </a:r>
          </a:p>
        </p:txBody>
      </p:sp>
      <p:sp>
        <p:nvSpPr>
          <p:cNvPr id="34828" name="TextBox 25"/>
          <p:cNvSpPr txBox="1">
            <a:spLocks noChangeArrowheads="1"/>
          </p:cNvSpPr>
          <p:nvPr/>
        </p:nvSpPr>
        <p:spPr bwMode="auto">
          <a:xfrm>
            <a:off x="3643313" y="214313"/>
            <a:ext cx="342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</a:rPr>
              <a:t>«ЧЕЛОВЕК РОЖДЕН ДЛЯ СЧАСТЬЯ, КАК ПТИЦА ДЛЯ ПОЛЕТА» для детей с ОВЗ</a:t>
            </a:r>
          </a:p>
        </p:txBody>
      </p:sp>
      <p:sp>
        <p:nvSpPr>
          <p:cNvPr id="34829" name="TextBox 26"/>
          <p:cNvSpPr txBox="1">
            <a:spLocks noChangeArrowheads="1"/>
          </p:cNvSpPr>
          <p:nvPr/>
        </p:nvSpPr>
        <p:spPr bwMode="auto">
          <a:xfrm>
            <a:off x="214313" y="4714875"/>
            <a:ext cx="4203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Один день из жизни моего отряда</a:t>
            </a:r>
          </a:p>
        </p:txBody>
      </p:sp>
      <p:sp>
        <p:nvSpPr>
          <p:cNvPr id="34830" name="TextBox 27"/>
          <p:cNvSpPr txBox="1">
            <a:spLocks noChangeArrowheads="1"/>
          </p:cNvSpPr>
          <p:nvPr/>
        </p:nvSpPr>
        <p:spPr bwMode="auto">
          <a:xfrm>
            <a:off x="3929063" y="2000250"/>
            <a:ext cx="1587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Новый год</a:t>
            </a:r>
          </a:p>
        </p:txBody>
      </p:sp>
      <p:pic>
        <p:nvPicPr>
          <p:cNvPr id="19" name="Picture 6" descr="E:\Новая папка (2)\DSCN07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74" y="3286124"/>
            <a:ext cx="2666987" cy="2000240"/>
          </a:xfrm>
          <a:prstGeom prst="ellipse">
            <a:avLst/>
          </a:prstGeom>
          <a:noFill/>
        </p:spPr>
      </p:pic>
      <p:sp>
        <p:nvSpPr>
          <p:cNvPr id="34832" name="TextBox 20"/>
          <p:cNvSpPr txBox="1">
            <a:spLocks noChangeArrowheads="1"/>
          </p:cNvSpPr>
          <p:nvPr/>
        </p:nvSpPr>
        <p:spPr bwMode="auto">
          <a:xfrm>
            <a:off x="6786563" y="3357563"/>
            <a:ext cx="3319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Сбор следопытов                                                              «Остров следопытов</a:t>
            </a:r>
            <a:r>
              <a:rPr lang="ru-RU" b="1" smtClean="0">
                <a:solidFill>
                  <a:prstClr val="black"/>
                </a:solidFill>
              </a:rPr>
              <a:t>»</a:t>
            </a:r>
          </a:p>
        </p:txBody>
      </p:sp>
      <p:pic>
        <p:nvPicPr>
          <p:cNvPr id="53250" name="Picture 2" descr="C:\Users\Шакирова Альфия\Desktop\сайт\IMG_2831.jpg"/>
          <p:cNvPicPr>
            <a:picLocks noChangeAspect="1" noChangeArrowheads="1"/>
          </p:cNvPicPr>
          <p:nvPr/>
        </p:nvPicPr>
        <p:blipFill>
          <a:blip r:embed="rId10" cstate="print"/>
          <a:srcRect l="10156" t="24451" r="28906" b="6729"/>
          <a:stretch>
            <a:fillRect/>
          </a:stretch>
        </p:blipFill>
        <p:spPr bwMode="auto">
          <a:xfrm>
            <a:off x="6357918" y="5096939"/>
            <a:ext cx="2786082" cy="1761061"/>
          </a:xfrm>
          <a:prstGeom prst="ellipse">
            <a:avLst/>
          </a:prstGeom>
          <a:noFill/>
        </p:spPr>
      </p:pic>
      <p:pic>
        <p:nvPicPr>
          <p:cNvPr id="32" name="Picture 3" descr="C:\Users\Шакирова Альфия\Documents\моя жизнь (2)\DSCN1599.JPG"/>
          <p:cNvPicPr>
            <a:picLocks noChangeAspect="1" noChangeArrowheads="1"/>
          </p:cNvPicPr>
          <p:nvPr/>
        </p:nvPicPr>
        <p:blipFill>
          <a:blip r:embed="rId11" cstate="print"/>
          <a:srcRect t="10255" b="10255"/>
          <a:stretch>
            <a:fillRect/>
          </a:stretch>
        </p:blipFill>
        <p:spPr bwMode="auto">
          <a:xfrm>
            <a:off x="214282" y="5000636"/>
            <a:ext cx="2786050" cy="1660958"/>
          </a:xfrm>
          <a:prstGeom prst="snip2DiagRect">
            <a:avLst/>
          </a:prstGeom>
          <a:noFill/>
        </p:spPr>
      </p:pic>
      <p:pic>
        <p:nvPicPr>
          <p:cNvPr id="34835" name="Picture 11" descr="E:\маме\SI85232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91"/>
          <a:stretch>
            <a:fillRect/>
          </a:stretch>
        </p:blipFill>
        <p:spPr bwMode="auto">
          <a:xfrm>
            <a:off x="285750" y="2714625"/>
            <a:ext cx="3000375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6" name="TextBox 32"/>
          <p:cNvSpPr txBox="1">
            <a:spLocks noChangeArrowheads="1"/>
          </p:cNvSpPr>
          <p:nvPr/>
        </p:nvSpPr>
        <p:spPr bwMode="auto">
          <a:xfrm>
            <a:off x="571500" y="5000625"/>
            <a:ext cx="5000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Игра «Будь готов</a:t>
            </a:r>
            <a:r>
              <a:rPr lang="ru-RU" sz="1400" smtClean="0">
                <a:solidFill>
                  <a:prstClr val="black"/>
                </a:solidFill>
              </a:rPr>
              <a:t>!»</a:t>
            </a:r>
          </a:p>
        </p:txBody>
      </p:sp>
      <p:sp>
        <p:nvSpPr>
          <p:cNvPr id="34837" name="TextBox 29"/>
          <p:cNvSpPr txBox="1">
            <a:spLocks noChangeArrowheads="1"/>
          </p:cNvSpPr>
          <p:nvPr/>
        </p:nvSpPr>
        <p:spPr bwMode="auto">
          <a:xfrm>
            <a:off x="3643313" y="3643313"/>
            <a:ext cx="529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smtClean="0">
                <a:solidFill>
                  <a:prstClr val="black"/>
                </a:solidFill>
              </a:rPr>
              <a:t>Мы наставником своим                                                                    очень сильно дорожим</a:t>
            </a:r>
          </a:p>
        </p:txBody>
      </p:sp>
      <p:pic>
        <p:nvPicPr>
          <p:cNvPr id="29" name="Picture 5" descr="File0034"/>
          <p:cNvPicPr>
            <a:picLocks noChangeAspect="1" noChangeArrowheads="1"/>
          </p:cNvPicPr>
          <p:nvPr/>
        </p:nvPicPr>
        <p:blipFill>
          <a:blip r:embed="rId13" cstate="print"/>
          <a:srcRect t="9355"/>
          <a:stretch>
            <a:fillRect/>
          </a:stretch>
        </p:blipFill>
        <p:spPr bwMode="auto">
          <a:xfrm>
            <a:off x="3428992" y="5000636"/>
            <a:ext cx="2714612" cy="164305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9" name="Прямоугольник 30"/>
          <p:cNvSpPr>
            <a:spLocks noChangeArrowheads="1"/>
          </p:cNvSpPr>
          <p:nvPr/>
        </p:nvSpPr>
        <p:spPr bwMode="auto">
          <a:xfrm>
            <a:off x="3643313" y="6215063"/>
            <a:ext cx="3214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smtClean="0">
                <a:solidFill>
                  <a:prstClr val="black"/>
                </a:solidFill>
                <a:cs typeface="Arial" charset="0"/>
              </a:rPr>
              <a:t>Конкурс командиров                                                                  «Рядом с отрядом и чуть впереди»</a:t>
            </a:r>
          </a:p>
        </p:txBody>
      </p:sp>
      <p:pic>
        <p:nvPicPr>
          <p:cNvPr id="34840" name="Picture 2" descr="C:\Users\Шакирова Альфия\Downloads\cvety10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13" y="785813"/>
            <a:ext cx="766762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41" name="Picture 2" descr="C:\Users\Шакирова Альфия\Downloads\cvety10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7238" y="4786313"/>
            <a:ext cx="766762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42" name="Picture 2" descr="C:\Users\Шакирова Альфия\Downloads\cvety10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166938"/>
            <a:ext cx="98107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365526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C:\Users\Шакирова Альфия\Desktop\DSCN29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143380"/>
            <a:ext cx="2547966" cy="1910975"/>
          </a:xfrm>
          <a:prstGeom prst="ellipse">
            <a:avLst/>
          </a:prstGeom>
          <a:noFill/>
        </p:spPr>
      </p:pic>
      <p:pic>
        <p:nvPicPr>
          <p:cNvPr id="53250" name="Picture 2" descr="F:\DSCF1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214686"/>
            <a:ext cx="2571768" cy="1928826"/>
          </a:xfrm>
          <a:prstGeom prst="ellipse">
            <a:avLst/>
          </a:prstGeom>
          <a:noFill/>
        </p:spPr>
      </p:pic>
      <p:pic>
        <p:nvPicPr>
          <p:cNvPr id="54275" name="Picture 3" descr="C:\Users\Шакирова Альфия\Desktop\сайт\DSCN3606.JPG"/>
          <p:cNvPicPr>
            <a:picLocks noChangeAspect="1" noChangeArrowheads="1"/>
          </p:cNvPicPr>
          <p:nvPr/>
        </p:nvPicPr>
        <p:blipFill>
          <a:blip r:embed="rId4" cstate="print"/>
          <a:srcRect t="7552" r="9373"/>
          <a:stretch>
            <a:fillRect/>
          </a:stretch>
        </p:blipFill>
        <p:spPr bwMode="auto">
          <a:xfrm>
            <a:off x="2857488" y="285728"/>
            <a:ext cx="2286032" cy="1748971"/>
          </a:xfrm>
          <a:prstGeom prst="ellipse">
            <a:avLst/>
          </a:prstGeom>
          <a:noFill/>
        </p:spPr>
      </p:pic>
      <p:pic>
        <p:nvPicPr>
          <p:cNvPr id="43014" name="Picture 6" descr="E:\акция\DSC_0217.JPG"/>
          <p:cNvPicPr>
            <a:picLocks noChangeAspect="1" noChangeArrowheads="1"/>
          </p:cNvPicPr>
          <p:nvPr/>
        </p:nvPicPr>
        <p:blipFill>
          <a:blip r:embed="rId5" cstate="print"/>
          <a:srcRect b="7447"/>
          <a:stretch>
            <a:fillRect/>
          </a:stretch>
        </p:blipFill>
        <p:spPr bwMode="auto">
          <a:xfrm>
            <a:off x="214282" y="0"/>
            <a:ext cx="3071834" cy="1895383"/>
          </a:xfrm>
          <a:prstGeom prst="ellipse">
            <a:avLst/>
          </a:prstGeom>
          <a:noFill/>
        </p:spPr>
      </p:pic>
      <p:pic>
        <p:nvPicPr>
          <p:cNvPr id="52226" name="Picture 2" descr="C:\Users\Шакирова Альфия\Documents\моя жизнь (2)\DSCN1504.JPG"/>
          <p:cNvPicPr>
            <a:picLocks noChangeAspect="1" noChangeArrowheads="1"/>
          </p:cNvPicPr>
          <p:nvPr/>
        </p:nvPicPr>
        <p:blipFill>
          <a:blip r:embed="rId6" cstate="print"/>
          <a:srcRect l="5000" r="12499"/>
          <a:stretch>
            <a:fillRect/>
          </a:stretch>
        </p:blipFill>
        <p:spPr bwMode="auto">
          <a:xfrm>
            <a:off x="4572000" y="285728"/>
            <a:ext cx="2357454" cy="2143116"/>
          </a:xfrm>
          <a:prstGeom prst="ellipse">
            <a:avLst/>
          </a:prstGeom>
          <a:noFill/>
        </p:spPr>
      </p:pic>
      <p:pic>
        <p:nvPicPr>
          <p:cNvPr id="20" name="Picture 2" descr="C:\Users\Шакирова Альфия\Documents\моя жизнь\P22520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 t="9385"/>
          <a:stretch>
            <a:fillRect/>
          </a:stretch>
        </p:blipFill>
        <p:spPr>
          <a:xfrm>
            <a:off x="300337" y="2333288"/>
            <a:ext cx="2778910" cy="1888576"/>
          </a:xfrm>
          <a:effectLst>
            <a:softEdge rad="112500"/>
          </a:effectLst>
        </p:spPr>
      </p:pic>
      <p:pic>
        <p:nvPicPr>
          <p:cNvPr id="22" name="Picture 5" descr="C:\Users\Шакирова Альфия\Documents\моя жизнь (2)\DSCN2680.JPG"/>
          <p:cNvPicPr>
            <a:picLocks noChangeAspect="1" noChangeArrowheads="1"/>
          </p:cNvPicPr>
          <p:nvPr/>
        </p:nvPicPr>
        <p:blipFill>
          <a:blip r:embed="rId8" cstate="print"/>
          <a:srcRect l="26666" t="17778" r="10175" b="12047"/>
          <a:stretch>
            <a:fillRect/>
          </a:stretch>
        </p:blipFill>
        <p:spPr bwMode="auto">
          <a:xfrm>
            <a:off x="6572232" y="0"/>
            <a:ext cx="2571768" cy="2143116"/>
          </a:xfrm>
          <a:prstGeom prst="ellipse">
            <a:avLst/>
          </a:prstGeom>
          <a:noFill/>
        </p:spPr>
      </p:pic>
      <p:pic>
        <p:nvPicPr>
          <p:cNvPr id="54274" name="Picture 2" descr="C:\Users\Шакирова Альфия\Desktop\клчас сбор  снт\DSCN3712.JPG"/>
          <p:cNvPicPr>
            <a:picLocks noChangeAspect="1" noChangeArrowheads="1"/>
          </p:cNvPicPr>
          <p:nvPr/>
        </p:nvPicPr>
        <p:blipFill>
          <a:blip r:embed="rId9" cstate="print"/>
          <a:srcRect t="14149" r="3333" b="4444"/>
          <a:stretch>
            <a:fillRect/>
          </a:stretch>
        </p:blipFill>
        <p:spPr bwMode="auto">
          <a:xfrm>
            <a:off x="6203246" y="2500306"/>
            <a:ext cx="2940754" cy="1857388"/>
          </a:xfrm>
          <a:prstGeom prst="ellipse">
            <a:avLst/>
          </a:prstGeom>
          <a:noFill/>
        </p:spPr>
      </p:pic>
      <p:sp>
        <p:nvSpPr>
          <p:cNvPr id="35850" name="TextBox 16"/>
          <p:cNvSpPr txBox="1">
            <a:spLocks noChangeArrowheads="1"/>
          </p:cNvSpPr>
          <p:nvPr/>
        </p:nvSpPr>
        <p:spPr bwMode="auto">
          <a:xfrm>
            <a:off x="6715125" y="2071688"/>
            <a:ext cx="2786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Сбор наследников «Край,                                                                     в котором ты живешь»</a:t>
            </a:r>
          </a:p>
        </p:txBody>
      </p:sp>
      <p:sp>
        <p:nvSpPr>
          <p:cNvPr id="35851" name="TextBox 17"/>
          <p:cNvSpPr txBox="1">
            <a:spLocks noChangeArrowheads="1"/>
          </p:cNvSpPr>
          <p:nvPr/>
        </p:nvSpPr>
        <p:spPr bwMode="auto">
          <a:xfrm>
            <a:off x="4357688" y="0"/>
            <a:ext cx="2857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Республиканский конкурс  для детей с ОВЗ«Мы все можем»</a:t>
            </a:r>
          </a:p>
        </p:txBody>
      </p:sp>
      <p:sp>
        <p:nvSpPr>
          <p:cNvPr id="35852" name="TextBox 18"/>
          <p:cNvSpPr txBox="1">
            <a:spLocks noChangeArrowheads="1"/>
          </p:cNvSpPr>
          <p:nvPr/>
        </p:nvSpPr>
        <p:spPr bwMode="auto">
          <a:xfrm>
            <a:off x="214313" y="1571625"/>
            <a:ext cx="31432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Акция                                                               «Наркотикам                                                                нет!»</a:t>
            </a:r>
          </a:p>
        </p:txBody>
      </p:sp>
      <p:sp>
        <p:nvSpPr>
          <p:cNvPr id="35853" name="TextBox 24"/>
          <p:cNvSpPr txBox="1">
            <a:spLocks noChangeArrowheads="1"/>
          </p:cNvSpPr>
          <p:nvPr/>
        </p:nvSpPr>
        <p:spPr bwMode="auto">
          <a:xfrm>
            <a:off x="214313" y="4071938"/>
            <a:ext cx="52165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Открытое мероприятие                                                                        «Героям России посвящается»</a:t>
            </a:r>
          </a:p>
        </p:txBody>
      </p:sp>
      <p:pic>
        <p:nvPicPr>
          <p:cNvPr id="54276" name="Picture 4" descr="C:\Users\Шакирова Альфия\Desktop\сайт\DSCN364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00562" y="1928802"/>
            <a:ext cx="2190733" cy="1643050"/>
          </a:xfrm>
          <a:prstGeom prst="ellipse">
            <a:avLst/>
          </a:prstGeom>
          <a:noFill/>
        </p:spPr>
      </p:pic>
      <p:pic>
        <p:nvPicPr>
          <p:cNvPr id="54277" name="Picture 5" descr="C:\Users\Шакирова Альфия\Desktop\сайт\DSCN372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85918" y="4572008"/>
            <a:ext cx="2571768" cy="1928826"/>
          </a:xfrm>
          <a:prstGeom prst="ellipse">
            <a:avLst/>
          </a:prstGeom>
          <a:noFill/>
        </p:spPr>
      </p:pic>
      <p:pic>
        <p:nvPicPr>
          <p:cNvPr id="54278" name="Picture 6" descr="C:\Users\Шакирова Альфия\Documents\моя жизнь (2)\DSCN2568.JPG"/>
          <p:cNvPicPr>
            <a:picLocks noChangeAspect="1" noChangeArrowheads="1"/>
          </p:cNvPicPr>
          <p:nvPr/>
        </p:nvPicPr>
        <p:blipFill>
          <a:blip r:embed="rId12" cstate="print"/>
          <a:srcRect l="15277" t="11111" r="16667"/>
          <a:stretch>
            <a:fillRect/>
          </a:stretch>
        </p:blipFill>
        <p:spPr bwMode="auto">
          <a:xfrm>
            <a:off x="0" y="4500570"/>
            <a:ext cx="2143108" cy="2099371"/>
          </a:xfrm>
          <a:prstGeom prst="ellipse">
            <a:avLst/>
          </a:prstGeom>
          <a:noFill/>
        </p:spPr>
      </p:pic>
      <p:sp>
        <p:nvSpPr>
          <p:cNvPr id="35857" name="TextBox 25"/>
          <p:cNvSpPr txBox="1">
            <a:spLocks noChangeArrowheads="1"/>
          </p:cNvSpPr>
          <p:nvPr/>
        </p:nvSpPr>
        <p:spPr bwMode="auto">
          <a:xfrm>
            <a:off x="1571625" y="6429375"/>
            <a:ext cx="3100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КТД «Мамино солнышко»</a:t>
            </a:r>
          </a:p>
        </p:txBody>
      </p:sp>
      <p:sp>
        <p:nvSpPr>
          <p:cNvPr id="35858" name="TextBox 26"/>
          <p:cNvSpPr txBox="1">
            <a:spLocks noChangeArrowheads="1"/>
          </p:cNvSpPr>
          <p:nvPr/>
        </p:nvSpPr>
        <p:spPr bwMode="auto">
          <a:xfrm>
            <a:off x="3357563" y="2286000"/>
            <a:ext cx="1428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Классный                  час «Законы    и традиции наследников»</a:t>
            </a:r>
          </a:p>
        </p:txBody>
      </p:sp>
      <p:sp>
        <p:nvSpPr>
          <p:cNvPr id="35859" name="TextBox 27"/>
          <p:cNvSpPr txBox="1">
            <a:spLocks noChangeArrowheads="1"/>
          </p:cNvSpPr>
          <p:nvPr/>
        </p:nvSpPr>
        <p:spPr bwMode="auto">
          <a:xfrm>
            <a:off x="1928813" y="1785938"/>
            <a:ext cx="2857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smtClean="0">
                <a:solidFill>
                  <a:prstClr val="black"/>
                </a:solidFill>
              </a:rPr>
              <a:t>Классный  час                                           «Три загадочные буквы СНТ»</a:t>
            </a:r>
          </a:p>
        </p:txBody>
      </p:sp>
      <p:pic>
        <p:nvPicPr>
          <p:cNvPr id="53251" name="Picture 3" descr="C:\Users\Шакирова Альфия\Desktop\DSCN250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0" y="4857760"/>
            <a:ext cx="2381267" cy="1785950"/>
          </a:xfrm>
          <a:prstGeom prst="ellipse">
            <a:avLst/>
          </a:prstGeom>
          <a:noFill/>
        </p:spPr>
      </p:pic>
      <p:sp>
        <p:nvSpPr>
          <p:cNvPr id="35861" name="TextBox 23"/>
          <p:cNvSpPr txBox="1">
            <a:spLocks noChangeArrowheads="1"/>
          </p:cNvSpPr>
          <p:nvPr/>
        </p:nvSpPr>
        <p:spPr bwMode="auto">
          <a:xfrm>
            <a:off x="5643563" y="4214813"/>
            <a:ext cx="1571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b="1" smtClean="0">
                <a:solidFill>
                  <a:prstClr val="black"/>
                </a:solidFill>
              </a:rPr>
              <a:t>Экологическая акция «Мы-дети земли»</a:t>
            </a:r>
          </a:p>
        </p:txBody>
      </p:sp>
      <p:sp>
        <p:nvSpPr>
          <p:cNvPr id="35862" name="TextBox 28"/>
          <p:cNvSpPr txBox="1">
            <a:spLocks noChangeArrowheads="1"/>
          </p:cNvSpPr>
          <p:nvPr/>
        </p:nvSpPr>
        <p:spPr bwMode="auto">
          <a:xfrm>
            <a:off x="7143750" y="6072188"/>
            <a:ext cx="2000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smtClean="0">
                <a:solidFill>
                  <a:prstClr val="black"/>
                </a:solidFill>
              </a:rPr>
              <a:t>Деятельность отрядов ЮИД  и ДЮП</a:t>
            </a:r>
          </a:p>
        </p:txBody>
      </p:sp>
      <p:pic>
        <p:nvPicPr>
          <p:cNvPr id="35863" name="Picture 2" descr="C:\Users\Шакирова Альфия\Downloads\cvety10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175375"/>
            <a:ext cx="76676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4" name="Picture 2" descr="C:\Users\Шакирова Альфия\Downloads\cvety10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75" y="0"/>
            <a:ext cx="76676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65" name="Picture 2" descr="C:\Users\Шакирова Альфия\Downloads\cvety10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125" y="3429000"/>
            <a:ext cx="766763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49099109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684213" y="115888"/>
            <a:ext cx="8002587" cy="504825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FF0000"/>
                </a:solidFill>
              </a:rPr>
              <a:t>Наши искорки…</a:t>
            </a:r>
          </a:p>
        </p:txBody>
      </p:sp>
      <p:sp>
        <p:nvSpPr>
          <p:cNvPr id="36867" name="Объект 2"/>
          <p:cNvSpPr>
            <a:spLocks noGrp="1"/>
          </p:cNvSpPr>
          <p:nvPr>
            <p:ph sz="half" idx="1"/>
          </p:nvPr>
        </p:nvSpPr>
        <p:spPr>
          <a:xfrm>
            <a:off x="1979613" y="3267075"/>
            <a:ext cx="6337300" cy="2859088"/>
          </a:xfrm>
        </p:spPr>
        <p:txBody>
          <a:bodyPr/>
          <a:lstStyle/>
          <a:p>
            <a:pPr eaLnBrk="1" hangingPunct="1"/>
            <a:r>
              <a:rPr lang="ru-RU" sz="1600" smtClean="0"/>
              <a:t>На районном стартовом сборе 2014 год</a:t>
            </a:r>
          </a:p>
        </p:txBody>
      </p:sp>
      <p:pic>
        <p:nvPicPr>
          <p:cNvPr id="36868" name="Picture 2" descr="C:\Users\Шакирова Альфия\Desktop\2014-2015\праздник СНТ\DSCF26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622300"/>
            <a:ext cx="3384550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3" descr="C:\Users\Шакирова Альфия\Desktop\2014-2015\праздник СНТ\DSCF2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113" y="620713"/>
            <a:ext cx="3529012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5" descr="C:\Users\Шакирова Альфия\Desktop\2014-2015\DSCN56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5725" y="3738563"/>
            <a:ext cx="3582988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6" descr="C:\Users\Шакирова Альфия\Desktop\2014-2015\DSCN56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725" y="3873500"/>
            <a:ext cx="3635375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TextBox 4"/>
          <p:cNvSpPr txBox="1">
            <a:spLocks noChangeArrowheads="1"/>
          </p:cNvSpPr>
          <p:nvPr/>
        </p:nvSpPr>
        <p:spPr bwMode="auto">
          <a:xfrm>
            <a:off x="1258888" y="3873500"/>
            <a:ext cx="4281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</a:rPr>
              <a:t>КТД «Давайте познакомимся!»</a:t>
            </a:r>
          </a:p>
        </p:txBody>
      </p:sp>
      <p:sp>
        <p:nvSpPr>
          <p:cNvPr id="36873" name="TextBox 5"/>
          <p:cNvSpPr txBox="1">
            <a:spLocks noChangeArrowheads="1"/>
          </p:cNvSpPr>
          <p:nvPr/>
        </p:nvSpPr>
        <p:spPr bwMode="auto">
          <a:xfrm>
            <a:off x="5165725" y="6426200"/>
            <a:ext cx="27733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</a:rPr>
              <a:t>Осенние посиделки</a:t>
            </a:r>
          </a:p>
        </p:txBody>
      </p:sp>
    </p:spTree>
    <p:extLst>
      <p:ext uri="{BB962C8B-B14F-4D97-AF65-F5344CB8AC3E}">
        <p14:creationId xmlns:p14="http://schemas.microsoft.com/office/powerpoint/2010/main" xmlns="" val="842542741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C:\Users\Шакирова Альфия\Desktop\2014-2015\DSCN56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87350" y="3429000"/>
            <a:ext cx="4038600" cy="3028950"/>
          </a:xfrm>
          <a:noFill/>
        </p:spPr>
      </p:pic>
      <p:pic>
        <p:nvPicPr>
          <p:cNvPr id="37891" name="Picture 3" descr="C:\Users\Шакирова Альфия\Desktop\2014-2015\DSCN56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04800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5"/>
          <p:cNvSpPr txBox="1">
            <a:spLocks noChangeArrowheads="1"/>
          </p:cNvSpPr>
          <p:nvPr/>
        </p:nvSpPr>
        <p:spPr bwMode="auto">
          <a:xfrm>
            <a:off x="4716463" y="3328988"/>
            <a:ext cx="40322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prstClr val="black"/>
                </a:solidFill>
              </a:rPr>
              <a:t>Члены СД на республиканском семинаре со специалистами РЦВР «Развитие ДОО»</a:t>
            </a:r>
          </a:p>
        </p:txBody>
      </p:sp>
      <p:sp>
        <p:nvSpPr>
          <p:cNvPr id="37893" name="TextBox 6"/>
          <p:cNvSpPr txBox="1">
            <a:spLocks noChangeArrowheads="1"/>
          </p:cNvSpPr>
          <p:nvPr/>
        </p:nvSpPr>
        <p:spPr bwMode="auto">
          <a:xfrm>
            <a:off x="468313" y="3429000"/>
            <a:ext cx="4092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</a:rPr>
              <a:t>Осенние каникулы-заседание СД</a:t>
            </a:r>
          </a:p>
        </p:txBody>
      </p:sp>
      <p:pic>
        <p:nvPicPr>
          <p:cNvPr id="37894" name="Picture 4" descr="C:\Users\Шакирова Альфия\Desktop\2014-2015\DSCN57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588" y="427038"/>
            <a:ext cx="3708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C:\Users\Шакирова Альфия\Desktop\2014-2015\DSCN5711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211181" y="0"/>
            <a:ext cx="2349880" cy="176241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7896" name="Picture 6" descr="C:\Users\Шакирова Альфия\Desktop\2014-2015\DSCN57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8388" y="3948113"/>
            <a:ext cx="3708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Box 7"/>
          <p:cNvSpPr txBox="1">
            <a:spLocks noChangeArrowheads="1"/>
          </p:cNvSpPr>
          <p:nvPr/>
        </p:nvSpPr>
        <p:spPr bwMode="auto">
          <a:xfrm>
            <a:off x="5724525" y="3983038"/>
            <a:ext cx="28622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</a:rPr>
              <a:t>КТД «Мамино солнышко</a:t>
            </a:r>
            <a:r>
              <a:rPr lang="ru-RU" smtClean="0">
                <a:solidFill>
                  <a:prstClr val="black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2557827189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8915" name="Picture 3" descr="C:\Users\Шакирова Альфия\Desktop\2014-2015\DSCN56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3529012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C:\Users\Шакирова Альфия\Desktop\2014-2015\DSCN56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7063" y="261938"/>
            <a:ext cx="3627437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C:\Users\Шакирова Альфия\Desktop\2014-2015\DSCN54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613" y="2979738"/>
            <a:ext cx="3575050" cy="268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7" descr="C:\Users\Шакирова Альфия\Desktop\2014-2015\Гуля Бадык\C1a3k7YH-M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787900" y="2997200"/>
            <a:ext cx="3844925" cy="2876550"/>
          </a:xfrm>
          <a:noFill/>
        </p:spPr>
      </p:pic>
      <p:pic>
        <p:nvPicPr>
          <p:cNvPr id="21510" name="Picture 6" descr="C:\Users\Шакирова Альфия\Desktop\2014-2015\DSCN5456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2051720" y="4585438"/>
            <a:ext cx="3366120" cy="2524590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38920" name="TextBox 4"/>
          <p:cNvSpPr txBox="1">
            <a:spLocks noChangeArrowheads="1"/>
          </p:cNvSpPr>
          <p:nvPr/>
        </p:nvSpPr>
        <p:spPr bwMode="auto">
          <a:xfrm>
            <a:off x="1258888" y="2484438"/>
            <a:ext cx="4379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mtClean="0">
                <a:solidFill>
                  <a:prstClr val="black"/>
                </a:solidFill>
              </a:rPr>
              <a:t>Общешкольные линейки</a:t>
            </a:r>
          </a:p>
        </p:txBody>
      </p:sp>
      <p:sp>
        <p:nvSpPr>
          <p:cNvPr id="38921" name="TextBox 5"/>
          <p:cNvSpPr txBox="1">
            <a:spLocks noChangeArrowheads="1"/>
          </p:cNvSpPr>
          <p:nvPr/>
        </p:nvSpPr>
        <p:spPr bwMode="auto">
          <a:xfrm>
            <a:off x="4932363" y="2484438"/>
            <a:ext cx="33623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</a:rPr>
              <a:t>Заседание наставников</a:t>
            </a:r>
          </a:p>
        </p:txBody>
      </p:sp>
      <p:sp>
        <p:nvSpPr>
          <p:cNvPr id="38922" name="TextBox 6"/>
          <p:cNvSpPr txBox="1">
            <a:spLocks noChangeArrowheads="1"/>
          </p:cNvSpPr>
          <p:nvPr/>
        </p:nvSpPr>
        <p:spPr bwMode="auto">
          <a:xfrm>
            <a:off x="5418138" y="5661025"/>
            <a:ext cx="4221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black"/>
                </a:solidFill>
              </a:rPr>
              <a:t>Сборы наследников и следопытов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3071524930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613"/>
            <a:ext cx="8229600" cy="581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До новых встреч!</a:t>
            </a:r>
            <a:br>
              <a:rPr lang="ru-RU" dirty="0" smtClean="0"/>
            </a:br>
            <a:r>
              <a:rPr lang="ru-RU" dirty="0" smtClean="0"/>
              <a:t>Успехов и удачи!</a:t>
            </a:r>
            <a:endParaRPr lang="ru-RU" dirty="0"/>
          </a:p>
        </p:txBody>
      </p:sp>
      <p:sp>
        <p:nvSpPr>
          <p:cNvPr id="39939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9940" name="Picture 2" descr="G:\DCIM\109NIKON\DSCN58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58" t="19453" r="6230" b="11420"/>
          <a:stretch>
            <a:fillRect/>
          </a:stretch>
        </p:blipFill>
        <p:spPr bwMode="auto">
          <a:xfrm>
            <a:off x="1084263" y="1784350"/>
            <a:ext cx="709930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Box 3"/>
          <p:cNvSpPr txBox="1">
            <a:spLocks noChangeArrowheads="1"/>
          </p:cNvSpPr>
          <p:nvPr/>
        </p:nvSpPr>
        <p:spPr bwMode="auto">
          <a:xfrm>
            <a:off x="3924300" y="6165850"/>
            <a:ext cx="1419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prstClr val="black"/>
                </a:solidFill>
              </a:rPr>
              <a:t>2014</a:t>
            </a:r>
          </a:p>
        </p:txBody>
      </p:sp>
      <p:pic>
        <p:nvPicPr>
          <p:cNvPr id="6" name="Picture 3" descr="C:\Users\Шакирова Альфия\Desktop\гулия\20131119_0959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512" y="116632"/>
            <a:ext cx="1944216" cy="2592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943" name="Picture 2" descr="C:\Users\Шакирова Альфия\Desktop\2014-2015\праздник СНТ\DSCF26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33375"/>
            <a:ext cx="2379663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80551363"/>
      </p:ext>
    </p:extLst>
  </p:cSld>
  <p:clrMapOvr>
    <a:masterClrMapping/>
  </p:clrMapOvr>
  <p:transition spd="med" advClick="0" advTm="4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330</Words>
  <Application>Microsoft Office PowerPoint</Application>
  <PresentationFormat>Экран (4:3)</PresentationFormat>
  <Paragraphs>51</Paragraphs>
  <Slides>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Тема Office</vt:lpstr>
      <vt:lpstr>1_Тема Office</vt:lpstr>
      <vt:lpstr>2_Тема Office</vt:lpstr>
      <vt:lpstr>Слайд</vt:lpstr>
      <vt:lpstr>Слайд 1</vt:lpstr>
      <vt:lpstr>Мы вместе придумываем и проводим разные мероприятия</vt:lpstr>
      <vt:lpstr>Мы в движении всегда                                                                                                   ни минуты  нет покоя, заняты всегда </vt:lpstr>
      <vt:lpstr>Слайд 4</vt:lpstr>
      <vt:lpstr>Наши искорки…</vt:lpstr>
      <vt:lpstr>Слайд 6</vt:lpstr>
      <vt:lpstr>Слайд 7</vt:lpstr>
      <vt:lpstr>До новых встреч! Успехов и удачи!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Шафигуллина Фарида</dc:creator>
  <cp:lastModifiedBy>Шакирова Альфия</cp:lastModifiedBy>
  <cp:revision>4</cp:revision>
  <dcterms:created xsi:type="dcterms:W3CDTF">2014-12-11T12:47:22Z</dcterms:created>
  <dcterms:modified xsi:type="dcterms:W3CDTF">2014-12-12T09:45:17Z</dcterms:modified>
</cp:coreProperties>
</file>